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8DBC"/>
    <a:srgbClr val="C782DA"/>
    <a:srgbClr val="2B1339"/>
    <a:srgbClr val="742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73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6F1C7-E013-1527-B139-1A447FC434B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D763FC6-6FD4-DC8D-A375-9C1E7F9FE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D351C35D-AF2E-6CA3-632D-F2DA527A003A}"/>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5" name="Marcador de pie de página 4">
            <a:extLst>
              <a:ext uri="{FF2B5EF4-FFF2-40B4-BE49-F238E27FC236}">
                <a16:creationId xmlns:a16="http://schemas.microsoft.com/office/drawing/2014/main" id="{54E6AF0B-DE0F-6318-4718-91BA49F8DB1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50A766-D90B-5483-F43D-429D3722AEB7}"/>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1034154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F29EFC-8EB6-A58A-3F48-B30E8CDBF92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68B9B5F-86F2-B16C-7A50-9631391B34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D72F98-8522-A8DA-7113-27BD9F481026}"/>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5" name="Marcador de pie de página 4">
            <a:extLst>
              <a:ext uri="{FF2B5EF4-FFF2-40B4-BE49-F238E27FC236}">
                <a16:creationId xmlns:a16="http://schemas.microsoft.com/office/drawing/2014/main" id="{C767DF15-9EDA-E248-9499-2E9A3D617E6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398866D-515D-87B4-CDBD-EFA979924021}"/>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4213999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ECBC7F1-6B63-4322-41B9-75E2C27D904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BA11DF7-7F39-63F1-EBFE-927F9493E18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C937CC1-0198-A7EE-7CDA-5D2BA4A2B961}"/>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5" name="Marcador de pie de página 4">
            <a:extLst>
              <a:ext uri="{FF2B5EF4-FFF2-40B4-BE49-F238E27FC236}">
                <a16:creationId xmlns:a16="http://schemas.microsoft.com/office/drawing/2014/main" id="{9D3D74D0-95D2-DD5D-B134-5CB0CA58A77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EEFF342-353C-C731-AC8A-5C358BBADDEC}"/>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11203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7D001-D0FA-AF4A-E810-FCA6FDC52BA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8DE416D-5A91-7885-6CF9-8B3D8F1C56F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7F1940E-E49B-A429-CD47-C53EDDC9C80E}"/>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5" name="Marcador de pie de página 4">
            <a:extLst>
              <a:ext uri="{FF2B5EF4-FFF2-40B4-BE49-F238E27FC236}">
                <a16:creationId xmlns:a16="http://schemas.microsoft.com/office/drawing/2014/main" id="{BAD5F751-4456-DDD6-77BC-2EE12F4737C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7A760E6-1D4D-6D50-CAAF-2AA5D499E92D}"/>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202141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11291-4CB4-BE58-8D03-B70249DFF18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BC08A31-4E2E-C7CF-769B-7173AA7F99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6793E6A-F624-8FD3-6192-F55FB4FBD70A}"/>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5" name="Marcador de pie de página 4">
            <a:extLst>
              <a:ext uri="{FF2B5EF4-FFF2-40B4-BE49-F238E27FC236}">
                <a16:creationId xmlns:a16="http://schemas.microsoft.com/office/drawing/2014/main" id="{DD756849-CA90-EA43-F2D0-BAD3CF1B9C5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31CDE21-BD13-1A4C-6000-D66B37EBCC92}"/>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318331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05D8C-0CF3-3DF9-45FE-52C098AC304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DAE09C-C592-B142-12DB-15ACB2BB84C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12BBA9E-C90A-70DD-AF6D-9F0243CB1D9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094C462-BC84-AF4B-ACE6-33BC9FE2F85C}"/>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6" name="Marcador de pie de página 5">
            <a:extLst>
              <a:ext uri="{FF2B5EF4-FFF2-40B4-BE49-F238E27FC236}">
                <a16:creationId xmlns:a16="http://schemas.microsoft.com/office/drawing/2014/main" id="{1D64444B-29D4-BE75-A08F-EDA46F5F5D9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77710B7-8FAB-0B2E-D869-9E5EA6003D86}"/>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1321534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8BF8C-C80C-947A-7C87-4A19DEAF373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2F9E521-70C6-A336-B010-1076B6561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96C58C6-3DF4-0C10-D536-27B012E7A02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051005D-1CAA-335F-F9DB-412C5503B2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69BA71A-422E-D4DD-D94F-B24245BB67C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CB51C38-C07F-E3D0-451C-B87B5FD4010F}"/>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8" name="Marcador de pie de página 7">
            <a:extLst>
              <a:ext uri="{FF2B5EF4-FFF2-40B4-BE49-F238E27FC236}">
                <a16:creationId xmlns:a16="http://schemas.microsoft.com/office/drawing/2014/main" id="{BAB1E924-602D-E011-8437-E4CDB9C3A854}"/>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D3AEACE-2155-55A2-B626-A364415D38D0}"/>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367977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EE5547-8D54-DACC-7B08-A737AE542EC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9C92CE6-89A2-1277-2916-34F5D439BE51}"/>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4" name="Marcador de pie de página 3">
            <a:extLst>
              <a:ext uri="{FF2B5EF4-FFF2-40B4-BE49-F238E27FC236}">
                <a16:creationId xmlns:a16="http://schemas.microsoft.com/office/drawing/2014/main" id="{0D525006-A409-7CE1-C1BB-45C71D0520A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3901A7AA-D2FD-07E8-4C35-078D0F3BD3C6}"/>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211771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4F95638-729C-0371-1DF5-70B4416A141C}"/>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3" name="Marcador de pie de página 2">
            <a:extLst>
              <a:ext uri="{FF2B5EF4-FFF2-40B4-BE49-F238E27FC236}">
                <a16:creationId xmlns:a16="http://schemas.microsoft.com/office/drawing/2014/main" id="{E07B4841-3F8E-206A-E05C-B324E829266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AFA7B79-AA1C-0AFB-8B17-A25FD7578113}"/>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213463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CE495-35EB-F3BA-4EAB-2EB85467A4F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4BE4BCF-4474-D50F-04DA-CD2240625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38BBB09-0923-AB51-F2F8-92ADAD7FA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48A9AB-6AE1-F833-5946-DEAE44C05366}"/>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6" name="Marcador de pie de página 5">
            <a:extLst>
              <a:ext uri="{FF2B5EF4-FFF2-40B4-BE49-F238E27FC236}">
                <a16:creationId xmlns:a16="http://schemas.microsoft.com/office/drawing/2014/main" id="{530C23E8-AD31-8059-599F-C7588785533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E0795EC-3C50-EC25-2890-D3E34B43611B}"/>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679311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D8B79-60A3-0763-45E7-368F1585F7F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62ABA38-85DB-43F9-3626-3C386FF4BD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47191CCA-3CB2-30C1-D129-51A91DF7A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90F37A1-FD3A-0FAA-E530-46E68C69D68F}"/>
              </a:ext>
            </a:extLst>
          </p:cNvPr>
          <p:cNvSpPr>
            <a:spLocks noGrp="1"/>
          </p:cNvSpPr>
          <p:nvPr>
            <p:ph type="dt" sz="half" idx="10"/>
          </p:nvPr>
        </p:nvSpPr>
        <p:spPr/>
        <p:txBody>
          <a:bodyPr/>
          <a:lstStyle/>
          <a:p>
            <a:fld id="{1C3068CA-6102-44F4-958E-D0735BE5CC8C}" type="datetimeFigureOut">
              <a:rPr lang="es-MX" smtClean="0"/>
              <a:t>09/12/2024</a:t>
            </a:fld>
            <a:endParaRPr lang="es-MX"/>
          </a:p>
        </p:txBody>
      </p:sp>
      <p:sp>
        <p:nvSpPr>
          <p:cNvPr id="6" name="Marcador de pie de página 5">
            <a:extLst>
              <a:ext uri="{FF2B5EF4-FFF2-40B4-BE49-F238E27FC236}">
                <a16:creationId xmlns:a16="http://schemas.microsoft.com/office/drawing/2014/main" id="{F6273031-727D-80B4-146E-D54AFEDD568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E12C09F-07BD-F2BC-95AB-A80B5C2DF85D}"/>
              </a:ext>
            </a:extLst>
          </p:cNvPr>
          <p:cNvSpPr>
            <a:spLocks noGrp="1"/>
          </p:cNvSpPr>
          <p:nvPr>
            <p:ph type="sldNum" sz="quarter" idx="12"/>
          </p:nvPr>
        </p:nvSpPr>
        <p:spPr/>
        <p:txBody>
          <a:bodyPr/>
          <a:lstStyle/>
          <a:p>
            <a:fld id="{2180F90C-BA03-4930-8112-B379FF23CDCB}" type="slidenum">
              <a:rPr lang="es-MX" smtClean="0"/>
              <a:t>‹Nº›</a:t>
            </a:fld>
            <a:endParaRPr lang="es-MX"/>
          </a:p>
        </p:txBody>
      </p:sp>
    </p:spTree>
    <p:extLst>
      <p:ext uri="{BB962C8B-B14F-4D97-AF65-F5344CB8AC3E}">
        <p14:creationId xmlns:p14="http://schemas.microsoft.com/office/powerpoint/2010/main" val="364696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F5925EB-7D3F-B63D-73DE-7B6494F77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EA9F01-B664-1F48-E314-99578595A4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7F05DF-4F2F-9172-B923-A8A8224521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068CA-6102-44F4-958E-D0735BE5CC8C}" type="datetimeFigureOut">
              <a:rPr lang="es-MX" smtClean="0"/>
              <a:t>09/12/2024</a:t>
            </a:fld>
            <a:endParaRPr lang="es-MX"/>
          </a:p>
        </p:txBody>
      </p:sp>
      <p:sp>
        <p:nvSpPr>
          <p:cNvPr id="5" name="Marcador de pie de página 4">
            <a:extLst>
              <a:ext uri="{FF2B5EF4-FFF2-40B4-BE49-F238E27FC236}">
                <a16:creationId xmlns:a16="http://schemas.microsoft.com/office/drawing/2014/main" id="{EC9BACE2-B4C9-1C44-68B8-6D8B2F497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7474714-9D76-9E6A-4F0A-14E3D8137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0F90C-BA03-4930-8112-B379FF23CDCB}" type="slidenum">
              <a:rPr lang="es-MX" smtClean="0"/>
              <a:t>‹Nº›</a:t>
            </a:fld>
            <a:endParaRPr lang="es-MX"/>
          </a:p>
        </p:txBody>
      </p:sp>
    </p:spTree>
    <p:extLst>
      <p:ext uri="{BB962C8B-B14F-4D97-AF65-F5344CB8AC3E}">
        <p14:creationId xmlns:p14="http://schemas.microsoft.com/office/powerpoint/2010/main" val="3198753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7.jpe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slide" Target="slide6.xml"/><Relationship Id="rId1" Type="http://schemas.openxmlformats.org/officeDocument/2006/relationships/slideLayout" Target="../slideLayouts/slideLayout7.xml"/><Relationship Id="rId5" Type="http://schemas.openxmlformats.org/officeDocument/2006/relationships/image" Target="../media/image12.jfif"/><Relationship Id="rId4" Type="http://schemas.openxmlformats.org/officeDocument/2006/relationships/image" Target="../media/image11.jfif"/></Relationships>
</file>

<file path=ppt/slides/_rels/slide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0D27942-2029-5751-ED83-A6C94C36B4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FF762A1A-5FEB-6CC8-8902-601FFABA9304}"/>
              </a:ext>
            </a:extLst>
          </p:cNvPr>
          <p:cNvSpPr/>
          <p:nvPr/>
        </p:nvSpPr>
        <p:spPr>
          <a:xfrm>
            <a:off x="0" y="0"/>
            <a:ext cx="12192000" cy="22396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8800" dirty="0">
                <a:latin typeface="Ink Free" panose="03080402000500000000" pitchFamily="66" charset="0"/>
              </a:rPr>
              <a:t>Bienvenido</a:t>
            </a:r>
          </a:p>
        </p:txBody>
      </p:sp>
      <p:sp>
        <p:nvSpPr>
          <p:cNvPr id="7" name="Rectángulo: esquinas redondeadas 6">
            <a:hlinkClick r:id="rId4" action="ppaction://hlinksldjump"/>
            <a:extLst>
              <a:ext uri="{FF2B5EF4-FFF2-40B4-BE49-F238E27FC236}">
                <a16:creationId xmlns:a16="http://schemas.microsoft.com/office/drawing/2014/main" id="{393750D2-BA72-132D-3780-B9BA06D0806E}"/>
              </a:ext>
            </a:extLst>
          </p:cNvPr>
          <p:cNvSpPr/>
          <p:nvPr/>
        </p:nvSpPr>
        <p:spPr>
          <a:xfrm>
            <a:off x="3092726" y="2826024"/>
            <a:ext cx="2292626" cy="1517375"/>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dirty="0">
                <a:solidFill>
                  <a:schemeClr val="bg1"/>
                </a:solidFill>
                <a:latin typeface="Ink Free" panose="03080402000500000000" pitchFamily="66" charset="0"/>
              </a:rPr>
              <a:t>Contacto</a:t>
            </a:r>
          </a:p>
        </p:txBody>
      </p:sp>
      <p:sp>
        <p:nvSpPr>
          <p:cNvPr id="8" name="Rectángulo: esquinas redondeadas 7">
            <a:hlinkClick r:id="rId5" action="ppaction://hlinksldjump"/>
            <a:extLst>
              <a:ext uri="{FF2B5EF4-FFF2-40B4-BE49-F238E27FC236}">
                <a16:creationId xmlns:a16="http://schemas.microsoft.com/office/drawing/2014/main" id="{3A06343A-86F6-C62E-DBAC-C51192BFDF74}"/>
              </a:ext>
            </a:extLst>
          </p:cNvPr>
          <p:cNvSpPr/>
          <p:nvPr/>
        </p:nvSpPr>
        <p:spPr>
          <a:xfrm>
            <a:off x="6096000" y="2826023"/>
            <a:ext cx="2292626" cy="1517375"/>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dirty="0">
                <a:solidFill>
                  <a:schemeClr val="bg1"/>
                </a:solidFill>
                <a:latin typeface="Ink Free" panose="03080402000500000000" pitchFamily="66" charset="0"/>
              </a:rPr>
              <a:t>Historia</a:t>
            </a:r>
          </a:p>
        </p:txBody>
      </p:sp>
      <p:sp>
        <p:nvSpPr>
          <p:cNvPr id="9" name="Rectángulo: esquinas redondeadas 8">
            <a:hlinkClick r:id="rId6" action="ppaction://hlinksldjump"/>
            <a:extLst>
              <a:ext uri="{FF2B5EF4-FFF2-40B4-BE49-F238E27FC236}">
                <a16:creationId xmlns:a16="http://schemas.microsoft.com/office/drawing/2014/main" id="{BE819794-A310-4A49-D59E-063F422B4C16}"/>
              </a:ext>
            </a:extLst>
          </p:cNvPr>
          <p:cNvSpPr/>
          <p:nvPr/>
        </p:nvSpPr>
        <p:spPr>
          <a:xfrm>
            <a:off x="2451653" y="4842011"/>
            <a:ext cx="6679096" cy="1517375"/>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dirty="0">
                <a:solidFill>
                  <a:schemeClr val="bg1"/>
                </a:solidFill>
                <a:latin typeface="Ink Free" panose="03080402000500000000" pitchFamily="66" charset="0"/>
              </a:rPr>
              <a:t>Un Poco de Todo</a:t>
            </a:r>
          </a:p>
        </p:txBody>
      </p:sp>
    </p:spTree>
    <p:extLst>
      <p:ext uri="{BB962C8B-B14F-4D97-AF65-F5344CB8AC3E}">
        <p14:creationId xmlns:p14="http://schemas.microsoft.com/office/powerpoint/2010/main" val="273650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DC803AF-BC87-924E-3512-DFD625D58496}"/>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CC928C02-91C8-B143-54EC-49876D660392}"/>
              </a:ext>
            </a:extLst>
          </p:cNvPr>
          <p:cNvSpPr/>
          <p:nvPr/>
        </p:nvSpPr>
        <p:spPr>
          <a:xfrm>
            <a:off x="0" y="0"/>
            <a:ext cx="288897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F3FC8C54-4ED0-AEB3-77B2-989DF2AF53CD}"/>
              </a:ext>
            </a:extLst>
          </p:cNvPr>
          <p:cNvSpPr/>
          <p:nvPr/>
        </p:nvSpPr>
        <p:spPr>
          <a:xfrm>
            <a:off x="2888974" y="0"/>
            <a:ext cx="9303026" cy="1908313"/>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7200" dirty="0">
                <a:latin typeface="Ink Free" panose="03080402000500000000" pitchFamily="66" charset="0"/>
              </a:rPr>
              <a:t>Registro</a:t>
            </a:r>
          </a:p>
        </p:txBody>
      </p:sp>
      <p:sp>
        <p:nvSpPr>
          <p:cNvPr id="8" name="Rectángulo: esquinas redondeadas 7">
            <a:hlinkClick r:id="rId4" action="ppaction://hlinksldjump"/>
            <a:extLst>
              <a:ext uri="{FF2B5EF4-FFF2-40B4-BE49-F238E27FC236}">
                <a16:creationId xmlns:a16="http://schemas.microsoft.com/office/drawing/2014/main" id="{879D12E4-5EBB-952D-ADF5-E6DD6EE5A03E}"/>
              </a:ext>
            </a:extLst>
          </p:cNvPr>
          <p:cNvSpPr/>
          <p:nvPr/>
        </p:nvSpPr>
        <p:spPr>
          <a:xfrm>
            <a:off x="811695" y="470452"/>
            <a:ext cx="1265583" cy="70899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0" i="0" dirty="0">
                <a:solidFill>
                  <a:schemeClr val="bg1"/>
                </a:solidFill>
                <a:effectLst/>
                <a:latin typeface="Google Sans"/>
              </a:rPr>
              <a:t>←</a:t>
            </a:r>
            <a:endParaRPr lang="es-MX" sz="3600" dirty="0">
              <a:solidFill>
                <a:schemeClr val="bg1"/>
              </a:solidFill>
              <a:latin typeface="Ink Free" panose="03080402000500000000" pitchFamily="66" charset="0"/>
            </a:endParaRPr>
          </a:p>
        </p:txBody>
      </p:sp>
      <p:sp>
        <p:nvSpPr>
          <p:cNvPr id="9" name="Rectángulo: esquinas redondeadas 8">
            <a:hlinkClick r:id="rId5" action="ppaction://hlinksldjump"/>
            <a:extLst>
              <a:ext uri="{FF2B5EF4-FFF2-40B4-BE49-F238E27FC236}">
                <a16:creationId xmlns:a16="http://schemas.microsoft.com/office/drawing/2014/main" id="{0DBC4C2B-0D84-819B-3AAA-44C3E0984C08}"/>
              </a:ext>
            </a:extLst>
          </p:cNvPr>
          <p:cNvSpPr/>
          <p:nvPr/>
        </p:nvSpPr>
        <p:spPr>
          <a:xfrm>
            <a:off x="309770" y="1603512"/>
            <a:ext cx="2269435" cy="166646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solidFill>
                  <a:schemeClr val="bg1"/>
                </a:solidFill>
                <a:latin typeface="Ink Free" panose="03080402000500000000" pitchFamily="66" charset="0"/>
              </a:rPr>
              <a:t>Inicio de sesión</a:t>
            </a:r>
            <a:endParaRPr lang="es-MX" sz="2800" dirty="0">
              <a:solidFill>
                <a:schemeClr val="bg1"/>
              </a:solidFill>
              <a:latin typeface="Ink Free" panose="03080402000500000000" pitchFamily="66" charset="0"/>
            </a:endParaRPr>
          </a:p>
        </p:txBody>
      </p:sp>
      <p:sp>
        <p:nvSpPr>
          <p:cNvPr id="10" name="Rectángulo: esquinas redondeadas 9">
            <a:hlinkClick r:id="rId6" action="ppaction://hlinksldjump"/>
            <a:extLst>
              <a:ext uri="{FF2B5EF4-FFF2-40B4-BE49-F238E27FC236}">
                <a16:creationId xmlns:a16="http://schemas.microsoft.com/office/drawing/2014/main" id="{66D0B255-5BD9-C3B0-DA00-3B80E2C0B159}"/>
              </a:ext>
            </a:extLst>
          </p:cNvPr>
          <p:cNvSpPr/>
          <p:nvPr/>
        </p:nvSpPr>
        <p:spPr>
          <a:xfrm>
            <a:off x="309768" y="3694042"/>
            <a:ext cx="2269435" cy="166646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solidFill>
                  <a:schemeClr val="bg1"/>
                </a:solidFill>
                <a:latin typeface="Ink Free" panose="03080402000500000000" pitchFamily="66" charset="0"/>
              </a:rPr>
              <a:t>Soporte técnico</a:t>
            </a:r>
            <a:endParaRPr lang="es-MX" sz="2800" dirty="0">
              <a:solidFill>
                <a:schemeClr val="bg1"/>
              </a:solidFill>
              <a:latin typeface="Ink Free" panose="03080402000500000000" pitchFamily="66" charset="0"/>
            </a:endParaRPr>
          </a:p>
        </p:txBody>
      </p:sp>
      <p:sp>
        <p:nvSpPr>
          <p:cNvPr id="11" name="Rectángulo: esquinas redondeadas 10">
            <a:extLst>
              <a:ext uri="{FF2B5EF4-FFF2-40B4-BE49-F238E27FC236}">
                <a16:creationId xmlns:a16="http://schemas.microsoft.com/office/drawing/2014/main" id="{F523F434-70F6-FDFD-7C73-698D1BBB267B}"/>
              </a:ext>
            </a:extLst>
          </p:cNvPr>
          <p:cNvSpPr/>
          <p:nvPr/>
        </p:nvSpPr>
        <p:spPr>
          <a:xfrm>
            <a:off x="5786229" y="2093843"/>
            <a:ext cx="3485322" cy="4572000"/>
          </a:xfrm>
          <a:prstGeom prst="roundRect">
            <a:avLst/>
          </a:prstGeom>
          <a:solidFill>
            <a:schemeClr val="bg1">
              <a:lumMod val="9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CuadroTexto 11">
            <a:extLst>
              <a:ext uri="{FF2B5EF4-FFF2-40B4-BE49-F238E27FC236}">
                <a16:creationId xmlns:a16="http://schemas.microsoft.com/office/drawing/2014/main" id="{60CA827B-4721-B906-60B0-970CECBCBF85}"/>
              </a:ext>
            </a:extLst>
          </p:cNvPr>
          <p:cNvSpPr txBox="1"/>
          <p:nvPr/>
        </p:nvSpPr>
        <p:spPr>
          <a:xfrm>
            <a:off x="6877878" y="2165390"/>
            <a:ext cx="1286538" cy="276999"/>
          </a:xfrm>
          <a:prstGeom prst="rect">
            <a:avLst/>
          </a:prstGeom>
          <a:noFill/>
        </p:spPr>
        <p:txBody>
          <a:bodyPr wrap="square" rtlCol="0">
            <a:spAutoFit/>
          </a:bodyPr>
          <a:lstStyle/>
          <a:p>
            <a:pPr algn="ctr"/>
            <a:r>
              <a:rPr lang="es-MX" sz="1200" dirty="0">
                <a:latin typeface="Ink Free" panose="03080402000500000000" pitchFamily="66" charset="0"/>
              </a:rPr>
              <a:t>Nombres</a:t>
            </a:r>
            <a:endParaRPr lang="es-MX" sz="1000" dirty="0">
              <a:latin typeface="Ink Free" panose="03080402000500000000" pitchFamily="66" charset="0"/>
            </a:endParaRPr>
          </a:p>
        </p:txBody>
      </p:sp>
      <p:sp>
        <p:nvSpPr>
          <p:cNvPr id="14" name="Rectángulo: esquinas redondeadas 13">
            <a:extLst>
              <a:ext uri="{FF2B5EF4-FFF2-40B4-BE49-F238E27FC236}">
                <a16:creationId xmlns:a16="http://schemas.microsoft.com/office/drawing/2014/main" id="{3CA43BFD-6890-CBDF-E59A-69834D4893E7}"/>
              </a:ext>
            </a:extLst>
          </p:cNvPr>
          <p:cNvSpPr/>
          <p:nvPr/>
        </p:nvSpPr>
        <p:spPr>
          <a:xfrm>
            <a:off x="6888314" y="2482989"/>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15" name="CuadroTexto 14">
            <a:extLst>
              <a:ext uri="{FF2B5EF4-FFF2-40B4-BE49-F238E27FC236}">
                <a16:creationId xmlns:a16="http://schemas.microsoft.com/office/drawing/2014/main" id="{16CB5737-428C-687A-8B30-6EC1425B2365}"/>
              </a:ext>
            </a:extLst>
          </p:cNvPr>
          <p:cNvSpPr txBox="1"/>
          <p:nvPr/>
        </p:nvSpPr>
        <p:spPr>
          <a:xfrm>
            <a:off x="6911630" y="2732983"/>
            <a:ext cx="1286538" cy="276999"/>
          </a:xfrm>
          <a:prstGeom prst="rect">
            <a:avLst/>
          </a:prstGeom>
          <a:noFill/>
        </p:spPr>
        <p:txBody>
          <a:bodyPr wrap="square" rtlCol="0">
            <a:spAutoFit/>
          </a:bodyPr>
          <a:lstStyle/>
          <a:p>
            <a:pPr algn="ctr"/>
            <a:r>
              <a:rPr lang="es-MX" sz="1200" dirty="0">
                <a:latin typeface="Ink Free" panose="03080402000500000000" pitchFamily="66" charset="0"/>
              </a:rPr>
              <a:t>Apellidos</a:t>
            </a:r>
            <a:endParaRPr lang="es-MX" sz="1000" dirty="0">
              <a:latin typeface="Ink Free" panose="03080402000500000000" pitchFamily="66" charset="0"/>
            </a:endParaRPr>
          </a:p>
        </p:txBody>
      </p:sp>
      <p:sp>
        <p:nvSpPr>
          <p:cNvPr id="16" name="Rectángulo: esquinas redondeadas 15">
            <a:extLst>
              <a:ext uri="{FF2B5EF4-FFF2-40B4-BE49-F238E27FC236}">
                <a16:creationId xmlns:a16="http://schemas.microsoft.com/office/drawing/2014/main" id="{CBC64926-1CA9-9343-1AEF-A9C66DFA01E3}"/>
              </a:ext>
            </a:extLst>
          </p:cNvPr>
          <p:cNvSpPr/>
          <p:nvPr/>
        </p:nvSpPr>
        <p:spPr>
          <a:xfrm>
            <a:off x="6884504" y="2984157"/>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0" name="CuadroTexto 19">
            <a:extLst>
              <a:ext uri="{FF2B5EF4-FFF2-40B4-BE49-F238E27FC236}">
                <a16:creationId xmlns:a16="http://schemas.microsoft.com/office/drawing/2014/main" id="{72ABDB14-105C-02B0-A49F-329208376EBC}"/>
              </a:ext>
            </a:extLst>
          </p:cNvPr>
          <p:cNvSpPr txBox="1"/>
          <p:nvPr/>
        </p:nvSpPr>
        <p:spPr>
          <a:xfrm>
            <a:off x="6810325" y="3234659"/>
            <a:ext cx="1402791" cy="276999"/>
          </a:xfrm>
          <a:prstGeom prst="rect">
            <a:avLst/>
          </a:prstGeom>
          <a:noFill/>
        </p:spPr>
        <p:txBody>
          <a:bodyPr wrap="square" rtlCol="0">
            <a:spAutoFit/>
          </a:bodyPr>
          <a:lstStyle/>
          <a:p>
            <a:pPr algn="ctr"/>
            <a:r>
              <a:rPr lang="es-MX" sz="1200" dirty="0">
                <a:latin typeface="Ink Free" panose="03080402000500000000" pitchFamily="66" charset="0"/>
              </a:rPr>
              <a:t>Número de Id</a:t>
            </a:r>
            <a:endParaRPr lang="es-MX" sz="1000" dirty="0">
              <a:latin typeface="Ink Free" panose="03080402000500000000" pitchFamily="66" charset="0"/>
            </a:endParaRPr>
          </a:p>
        </p:txBody>
      </p:sp>
      <p:sp>
        <p:nvSpPr>
          <p:cNvPr id="21" name="Rectángulo: esquinas redondeadas 20">
            <a:extLst>
              <a:ext uri="{FF2B5EF4-FFF2-40B4-BE49-F238E27FC236}">
                <a16:creationId xmlns:a16="http://schemas.microsoft.com/office/drawing/2014/main" id="{511C7BCC-D28E-9897-8DB6-D194A643CEE0}"/>
              </a:ext>
            </a:extLst>
          </p:cNvPr>
          <p:cNvSpPr/>
          <p:nvPr/>
        </p:nvSpPr>
        <p:spPr>
          <a:xfrm>
            <a:off x="6096000" y="3500933"/>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2" name="Rectángulo: esquinas redondeadas 21">
            <a:extLst>
              <a:ext uri="{FF2B5EF4-FFF2-40B4-BE49-F238E27FC236}">
                <a16:creationId xmlns:a16="http://schemas.microsoft.com/office/drawing/2014/main" id="{F2143D6F-7CB1-045A-C4F0-C794A4BF5AE2}"/>
              </a:ext>
            </a:extLst>
          </p:cNvPr>
          <p:cNvSpPr/>
          <p:nvPr/>
        </p:nvSpPr>
        <p:spPr>
          <a:xfrm>
            <a:off x="7644517" y="3500932"/>
            <a:ext cx="949403"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3" name="CuadroTexto 22">
            <a:extLst>
              <a:ext uri="{FF2B5EF4-FFF2-40B4-BE49-F238E27FC236}">
                <a16:creationId xmlns:a16="http://schemas.microsoft.com/office/drawing/2014/main" id="{D782B2B7-9FCC-665A-45BC-AA0D7669029D}"/>
              </a:ext>
            </a:extLst>
          </p:cNvPr>
          <p:cNvSpPr txBox="1"/>
          <p:nvPr/>
        </p:nvSpPr>
        <p:spPr>
          <a:xfrm>
            <a:off x="6877878" y="3696212"/>
            <a:ext cx="1286538" cy="276999"/>
          </a:xfrm>
          <a:prstGeom prst="rect">
            <a:avLst/>
          </a:prstGeom>
          <a:noFill/>
        </p:spPr>
        <p:txBody>
          <a:bodyPr wrap="square" rtlCol="0">
            <a:spAutoFit/>
          </a:bodyPr>
          <a:lstStyle/>
          <a:p>
            <a:pPr algn="ctr"/>
            <a:r>
              <a:rPr lang="es-MX" sz="1200" dirty="0">
                <a:latin typeface="Ink Free" panose="03080402000500000000" pitchFamily="66" charset="0"/>
              </a:rPr>
              <a:t>Ciudad</a:t>
            </a:r>
            <a:endParaRPr lang="es-MX" sz="1000" dirty="0">
              <a:latin typeface="Ink Free" panose="03080402000500000000" pitchFamily="66" charset="0"/>
            </a:endParaRPr>
          </a:p>
        </p:txBody>
      </p:sp>
      <p:sp>
        <p:nvSpPr>
          <p:cNvPr id="24" name="Rectángulo: esquinas redondeadas 23">
            <a:extLst>
              <a:ext uri="{FF2B5EF4-FFF2-40B4-BE49-F238E27FC236}">
                <a16:creationId xmlns:a16="http://schemas.microsoft.com/office/drawing/2014/main" id="{06CDFBC4-3FC3-6FA7-33F1-BF60800A5870}"/>
              </a:ext>
            </a:extLst>
          </p:cNvPr>
          <p:cNvSpPr/>
          <p:nvPr/>
        </p:nvSpPr>
        <p:spPr>
          <a:xfrm>
            <a:off x="6884504" y="3961854"/>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5" name="CuadroTexto 24">
            <a:extLst>
              <a:ext uri="{FF2B5EF4-FFF2-40B4-BE49-F238E27FC236}">
                <a16:creationId xmlns:a16="http://schemas.microsoft.com/office/drawing/2014/main" id="{13796A9A-24E7-A474-915C-4F88A2672477}"/>
              </a:ext>
            </a:extLst>
          </p:cNvPr>
          <p:cNvSpPr txBox="1"/>
          <p:nvPr/>
        </p:nvSpPr>
        <p:spPr>
          <a:xfrm>
            <a:off x="6897218" y="4163403"/>
            <a:ext cx="1286538" cy="276999"/>
          </a:xfrm>
          <a:prstGeom prst="rect">
            <a:avLst/>
          </a:prstGeom>
          <a:noFill/>
        </p:spPr>
        <p:txBody>
          <a:bodyPr wrap="square" rtlCol="0">
            <a:spAutoFit/>
          </a:bodyPr>
          <a:lstStyle/>
          <a:p>
            <a:pPr algn="ctr"/>
            <a:r>
              <a:rPr lang="es-MX" sz="1200" dirty="0">
                <a:latin typeface="Ink Free" panose="03080402000500000000" pitchFamily="66" charset="0"/>
              </a:rPr>
              <a:t>Correo</a:t>
            </a:r>
            <a:endParaRPr lang="es-MX" sz="1000" dirty="0">
              <a:latin typeface="Ink Free" panose="03080402000500000000" pitchFamily="66" charset="0"/>
            </a:endParaRPr>
          </a:p>
        </p:txBody>
      </p:sp>
      <p:sp>
        <p:nvSpPr>
          <p:cNvPr id="26" name="Rectángulo: esquinas redondeadas 25">
            <a:extLst>
              <a:ext uri="{FF2B5EF4-FFF2-40B4-BE49-F238E27FC236}">
                <a16:creationId xmlns:a16="http://schemas.microsoft.com/office/drawing/2014/main" id="{8425735C-87A6-2730-AF6C-48C0B93A56F3}"/>
              </a:ext>
            </a:extLst>
          </p:cNvPr>
          <p:cNvSpPr/>
          <p:nvPr/>
        </p:nvSpPr>
        <p:spPr>
          <a:xfrm>
            <a:off x="6877878" y="4415822"/>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7" name="CuadroTexto 26">
            <a:extLst>
              <a:ext uri="{FF2B5EF4-FFF2-40B4-BE49-F238E27FC236}">
                <a16:creationId xmlns:a16="http://schemas.microsoft.com/office/drawing/2014/main" id="{BE8D93D8-2E7C-AD84-205F-6EF57B6E2780}"/>
              </a:ext>
            </a:extLst>
          </p:cNvPr>
          <p:cNvSpPr txBox="1"/>
          <p:nvPr/>
        </p:nvSpPr>
        <p:spPr>
          <a:xfrm>
            <a:off x="6905004" y="4611852"/>
            <a:ext cx="1286538" cy="276999"/>
          </a:xfrm>
          <a:prstGeom prst="rect">
            <a:avLst/>
          </a:prstGeom>
          <a:noFill/>
        </p:spPr>
        <p:txBody>
          <a:bodyPr wrap="square" rtlCol="0">
            <a:spAutoFit/>
          </a:bodyPr>
          <a:lstStyle/>
          <a:p>
            <a:pPr algn="ctr"/>
            <a:r>
              <a:rPr lang="es-MX" sz="1200" dirty="0">
                <a:latin typeface="Ink Free" panose="03080402000500000000" pitchFamily="66" charset="0"/>
              </a:rPr>
              <a:t>Contraseña</a:t>
            </a:r>
            <a:endParaRPr lang="es-MX" sz="1000" dirty="0">
              <a:latin typeface="Ink Free" panose="03080402000500000000" pitchFamily="66" charset="0"/>
            </a:endParaRPr>
          </a:p>
        </p:txBody>
      </p:sp>
      <p:sp>
        <p:nvSpPr>
          <p:cNvPr id="28" name="Rectángulo: esquinas redondeadas 27">
            <a:extLst>
              <a:ext uri="{FF2B5EF4-FFF2-40B4-BE49-F238E27FC236}">
                <a16:creationId xmlns:a16="http://schemas.microsoft.com/office/drawing/2014/main" id="{87F4FFEC-CB9C-FAA4-890A-9A59F16057FD}"/>
              </a:ext>
            </a:extLst>
          </p:cNvPr>
          <p:cNvSpPr/>
          <p:nvPr/>
        </p:nvSpPr>
        <p:spPr>
          <a:xfrm>
            <a:off x="6877878" y="4843116"/>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9" name="CuadroTexto 28">
            <a:extLst>
              <a:ext uri="{FF2B5EF4-FFF2-40B4-BE49-F238E27FC236}">
                <a16:creationId xmlns:a16="http://schemas.microsoft.com/office/drawing/2014/main" id="{9155B10C-1C33-16F2-D301-3AF7502E83D7}"/>
              </a:ext>
            </a:extLst>
          </p:cNvPr>
          <p:cNvSpPr txBox="1"/>
          <p:nvPr/>
        </p:nvSpPr>
        <p:spPr>
          <a:xfrm>
            <a:off x="6245836" y="5270117"/>
            <a:ext cx="1937920" cy="261610"/>
          </a:xfrm>
          <a:prstGeom prst="rect">
            <a:avLst/>
          </a:prstGeom>
          <a:noFill/>
        </p:spPr>
        <p:txBody>
          <a:bodyPr wrap="square" rtlCol="0">
            <a:spAutoFit/>
          </a:bodyPr>
          <a:lstStyle/>
          <a:p>
            <a:r>
              <a:rPr lang="es-MX" sz="1100" dirty="0">
                <a:latin typeface="Ink Free" panose="03080402000500000000" pitchFamily="66" charset="0"/>
              </a:rPr>
              <a:t>Llagar correo de confirmación</a:t>
            </a:r>
          </a:p>
        </p:txBody>
      </p:sp>
      <p:sp>
        <p:nvSpPr>
          <p:cNvPr id="30" name="Rectángulo 29">
            <a:extLst>
              <a:ext uri="{FF2B5EF4-FFF2-40B4-BE49-F238E27FC236}">
                <a16:creationId xmlns:a16="http://schemas.microsoft.com/office/drawing/2014/main" id="{1DB0F702-71EF-BAE8-A6C2-B43B1C5BBA0B}"/>
              </a:ext>
            </a:extLst>
          </p:cNvPr>
          <p:cNvSpPr/>
          <p:nvPr/>
        </p:nvSpPr>
        <p:spPr>
          <a:xfrm>
            <a:off x="8322895" y="5335742"/>
            <a:ext cx="155749" cy="1303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31" name="Rectángulo: esquinas redondeadas 30">
            <a:extLst>
              <a:ext uri="{FF2B5EF4-FFF2-40B4-BE49-F238E27FC236}">
                <a16:creationId xmlns:a16="http://schemas.microsoft.com/office/drawing/2014/main" id="{4E747A0F-355F-4005-7F8F-4AFB34907939}"/>
              </a:ext>
            </a:extLst>
          </p:cNvPr>
          <p:cNvSpPr/>
          <p:nvPr/>
        </p:nvSpPr>
        <p:spPr>
          <a:xfrm>
            <a:off x="6856444" y="5814034"/>
            <a:ext cx="1286539" cy="514520"/>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bg1"/>
                </a:solidFill>
                <a:latin typeface="Ink Free" panose="03080402000500000000" pitchFamily="66" charset="0"/>
              </a:rPr>
              <a:t>Registrar</a:t>
            </a:r>
          </a:p>
        </p:txBody>
      </p:sp>
    </p:spTree>
    <p:extLst>
      <p:ext uri="{BB962C8B-B14F-4D97-AF65-F5344CB8AC3E}">
        <p14:creationId xmlns:p14="http://schemas.microsoft.com/office/powerpoint/2010/main" val="103542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1AEF8A-54ED-79B2-78C7-3AA9FAAAFA9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CC928C02-91C8-B143-54EC-49876D660392}"/>
              </a:ext>
            </a:extLst>
          </p:cNvPr>
          <p:cNvSpPr/>
          <p:nvPr/>
        </p:nvSpPr>
        <p:spPr>
          <a:xfrm>
            <a:off x="0" y="0"/>
            <a:ext cx="288897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F3FC8C54-4ED0-AEB3-77B2-989DF2AF53CD}"/>
              </a:ext>
            </a:extLst>
          </p:cNvPr>
          <p:cNvSpPr/>
          <p:nvPr/>
        </p:nvSpPr>
        <p:spPr>
          <a:xfrm>
            <a:off x="2888974" y="0"/>
            <a:ext cx="9303026" cy="1908313"/>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7200" dirty="0">
                <a:latin typeface="Ink Free" panose="03080402000500000000" pitchFamily="66" charset="0"/>
              </a:rPr>
              <a:t>Inicio de sesión</a:t>
            </a:r>
          </a:p>
        </p:txBody>
      </p:sp>
      <p:sp>
        <p:nvSpPr>
          <p:cNvPr id="8" name="Rectángulo: esquinas redondeadas 7">
            <a:hlinkClick r:id="rId4" action="ppaction://hlinksldjump"/>
            <a:extLst>
              <a:ext uri="{FF2B5EF4-FFF2-40B4-BE49-F238E27FC236}">
                <a16:creationId xmlns:a16="http://schemas.microsoft.com/office/drawing/2014/main" id="{879D12E4-5EBB-952D-ADF5-E6DD6EE5A03E}"/>
              </a:ext>
            </a:extLst>
          </p:cNvPr>
          <p:cNvSpPr/>
          <p:nvPr/>
        </p:nvSpPr>
        <p:spPr>
          <a:xfrm>
            <a:off x="811695" y="470452"/>
            <a:ext cx="1265583" cy="70899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0" i="0" dirty="0">
                <a:solidFill>
                  <a:schemeClr val="bg1"/>
                </a:solidFill>
                <a:effectLst/>
                <a:latin typeface="Google Sans"/>
              </a:rPr>
              <a:t>←</a:t>
            </a:r>
            <a:endParaRPr lang="es-MX" sz="3600" dirty="0">
              <a:solidFill>
                <a:schemeClr val="bg1"/>
              </a:solidFill>
              <a:latin typeface="Ink Free" panose="03080402000500000000" pitchFamily="66" charset="0"/>
            </a:endParaRPr>
          </a:p>
        </p:txBody>
      </p:sp>
      <p:sp>
        <p:nvSpPr>
          <p:cNvPr id="9" name="Rectángulo: esquinas redondeadas 8">
            <a:hlinkClick r:id="rId5" action="ppaction://hlinksldjump"/>
            <a:extLst>
              <a:ext uri="{FF2B5EF4-FFF2-40B4-BE49-F238E27FC236}">
                <a16:creationId xmlns:a16="http://schemas.microsoft.com/office/drawing/2014/main" id="{0DBC4C2B-0D84-819B-3AAA-44C3E0984C08}"/>
              </a:ext>
            </a:extLst>
          </p:cNvPr>
          <p:cNvSpPr/>
          <p:nvPr/>
        </p:nvSpPr>
        <p:spPr>
          <a:xfrm>
            <a:off x="309770" y="1603512"/>
            <a:ext cx="2269435" cy="166646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solidFill>
                  <a:schemeClr val="bg1"/>
                </a:solidFill>
                <a:latin typeface="Ink Free" panose="03080402000500000000" pitchFamily="66" charset="0"/>
              </a:rPr>
              <a:t>Registro</a:t>
            </a:r>
            <a:endParaRPr lang="es-MX" sz="2800" dirty="0">
              <a:solidFill>
                <a:schemeClr val="bg1"/>
              </a:solidFill>
              <a:latin typeface="Ink Free" panose="03080402000500000000" pitchFamily="66" charset="0"/>
            </a:endParaRPr>
          </a:p>
        </p:txBody>
      </p:sp>
      <p:sp>
        <p:nvSpPr>
          <p:cNvPr id="10" name="Rectángulo: esquinas redondeadas 9">
            <a:hlinkClick r:id="rId6" action="ppaction://hlinksldjump"/>
            <a:extLst>
              <a:ext uri="{FF2B5EF4-FFF2-40B4-BE49-F238E27FC236}">
                <a16:creationId xmlns:a16="http://schemas.microsoft.com/office/drawing/2014/main" id="{66D0B255-5BD9-C3B0-DA00-3B80E2C0B159}"/>
              </a:ext>
            </a:extLst>
          </p:cNvPr>
          <p:cNvSpPr/>
          <p:nvPr/>
        </p:nvSpPr>
        <p:spPr>
          <a:xfrm>
            <a:off x="309768" y="3694042"/>
            <a:ext cx="2269435" cy="166646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solidFill>
                  <a:schemeClr val="bg1"/>
                </a:solidFill>
                <a:latin typeface="Ink Free" panose="03080402000500000000" pitchFamily="66" charset="0"/>
              </a:rPr>
              <a:t>Soporte técnico</a:t>
            </a:r>
            <a:endParaRPr lang="es-MX" sz="2800" dirty="0">
              <a:solidFill>
                <a:schemeClr val="bg1"/>
              </a:solidFill>
              <a:latin typeface="Ink Free" panose="03080402000500000000" pitchFamily="66" charset="0"/>
            </a:endParaRPr>
          </a:p>
        </p:txBody>
      </p:sp>
      <p:sp>
        <p:nvSpPr>
          <p:cNvPr id="11" name="Rectángulo: esquinas redondeadas 10">
            <a:extLst>
              <a:ext uri="{FF2B5EF4-FFF2-40B4-BE49-F238E27FC236}">
                <a16:creationId xmlns:a16="http://schemas.microsoft.com/office/drawing/2014/main" id="{F523F434-70F6-FDFD-7C73-698D1BBB267B}"/>
              </a:ext>
            </a:extLst>
          </p:cNvPr>
          <p:cNvSpPr/>
          <p:nvPr/>
        </p:nvSpPr>
        <p:spPr>
          <a:xfrm>
            <a:off x="5786229" y="2093843"/>
            <a:ext cx="3485322" cy="2987955"/>
          </a:xfrm>
          <a:prstGeom prst="roundRect">
            <a:avLst/>
          </a:prstGeom>
          <a:solidFill>
            <a:schemeClr val="bg1">
              <a:lumMod val="9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CuadroTexto 19">
            <a:extLst>
              <a:ext uri="{FF2B5EF4-FFF2-40B4-BE49-F238E27FC236}">
                <a16:creationId xmlns:a16="http://schemas.microsoft.com/office/drawing/2014/main" id="{72ABDB14-105C-02B0-A49F-329208376EBC}"/>
              </a:ext>
            </a:extLst>
          </p:cNvPr>
          <p:cNvSpPr txBox="1"/>
          <p:nvPr/>
        </p:nvSpPr>
        <p:spPr>
          <a:xfrm>
            <a:off x="6810325" y="2295983"/>
            <a:ext cx="1402791" cy="276999"/>
          </a:xfrm>
          <a:prstGeom prst="rect">
            <a:avLst/>
          </a:prstGeom>
          <a:noFill/>
        </p:spPr>
        <p:txBody>
          <a:bodyPr wrap="square" rtlCol="0">
            <a:spAutoFit/>
          </a:bodyPr>
          <a:lstStyle/>
          <a:p>
            <a:pPr algn="ctr"/>
            <a:r>
              <a:rPr lang="es-MX" sz="1200" dirty="0">
                <a:latin typeface="Ink Free" panose="03080402000500000000" pitchFamily="66" charset="0"/>
              </a:rPr>
              <a:t>Número de Id</a:t>
            </a:r>
            <a:endParaRPr lang="es-MX" sz="1000" dirty="0">
              <a:latin typeface="Ink Free" panose="03080402000500000000" pitchFamily="66" charset="0"/>
            </a:endParaRPr>
          </a:p>
        </p:txBody>
      </p:sp>
      <p:sp>
        <p:nvSpPr>
          <p:cNvPr id="21" name="Rectángulo: esquinas redondeadas 20">
            <a:extLst>
              <a:ext uri="{FF2B5EF4-FFF2-40B4-BE49-F238E27FC236}">
                <a16:creationId xmlns:a16="http://schemas.microsoft.com/office/drawing/2014/main" id="{511C7BCC-D28E-9897-8DB6-D194A643CEE0}"/>
              </a:ext>
            </a:extLst>
          </p:cNvPr>
          <p:cNvSpPr/>
          <p:nvPr/>
        </p:nvSpPr>
        <p:spPr>
          <a:xfrm>
            <a:off x="6096000" y="2562257"/>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2" name="Rectángulo: esquinas redondeadas 21">
            <a:extLst>
              <a:ext uri="{FF2B5EF4-FFF2-40B4-BE49-F238E27FC236}">
                <a16:creationId xmlns:a16="http://schemas.microsoft.com/office/drawing/2014/main" id="{F2143D6F-7CB1-045A-C4F0-C794A4BF5AE2}"/>
              </a:ext>
            </a:extLst>
          </p:cNvPr>
          <p:cNvSpPr/>
          <p:nvPr/>
        </p:nvSpPr>
        <p:spPr>
          <a:xfrm>
            <a:off x="7644517" y="2562256"/>
            <a:ext cx="949403"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5" name="CuadroTexto 24">
            <a:extLst>
              <a:ext uri="{FF2B5EF4-FFF2-40B4-BE49-F238E27FC236}">
                <a16:creationId xmlns:a16="http://schemas.microsoft.com/office/drawing/2014/main" id="{13796A9A-24E7-A474-915C-4F88A2672477}"/>
              </a:ext>
            </a:extLst>
          </p:cNvPr>
          <p:cNvSpPr txBox="1"/>
          <p:nvPr/>
        </p:nvSpPr>
        <p:spPr>
          <a:xfrm>
            <a:off x="6891666" y="2839255"/>
            <a:ext cx="1286538" cy="276999"/>
          </a:xfrm>
          <a:prstGeom prst="rect">
            <a:avLst/>
          </a:prstGeom>
          <a:noFill/>
        </p:spPr>
        <p:txBody>
          <a:bodyPr wrap="square" rtlCol="0">
            <a:spAutoFit/>
          </a:bodyPr>
          <a:lstStyle/>
          <a:p>
            <a:pPr algn="ctr"/>
            <a:r>
              <a:rPr lang="es-MX" sz="1200" dirty="0">
                <a:latin typeface="Ink Free" panose="03080402000500000000" pitchFamily="66" charset="0"/>
              </a:rPr>
              <a:t>Correo</a:t>
            </a:r>
            <a:endParaRPr lang="es-MX" sz="1000" dirty="0">
              <a:latin typeface="Ink Free" panose="03080402000500000000" pitchFamily="66" charset="0"/>
            </a:endParaRPr>
          </a:p>
        </p:txBody>
      </p:sp>
      <p:sp>
        <p:nvSpPr>
          <p:cNvPr id="26" name="Rectángulo: esquinas redondeadas 25">
            <a:extLst>
              <a:ext uri="{FF2B5EF4-FFF2-40B4-BE49-F238E27FC236}">
                <a16:creationId xmlns:a16="http://schemas.microsoft.com/office/drawing/2014/main" id="{8425735C-87A6-2730-AF6C-48C0B93A56F3}"/>
              </a:ext>
            </a:extLst>
          </p:cNvPr>
          <p:cNvSpPr/>
          <p:nvPr/>
        </p:nvSpPr>
        <p:spPr>
          <a:xfrm>
            <a:off x="6872326" y="3091674"/>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27" name="CuadroTexto 26">
            <a:extLst>
              <a:ext uri="{FF2B5EF4-FFF2-40B4-BE49-F238E27FC236}">
                <a16:creationId xmlns:a16="http://schemas.microsoft.com/office/drawing/2014/main" id="{BE8D93D8-2E7C-AD84-205F-6EF57B6E2780}"/>
              </a:ext>
            </a:extLst>
          </p:cNvPr>
          <p:cNvSpPr txBox="1"/>
          <p:nvPr/>
        </p:nvSpPr>
        <p:spPr>
          <a:xfrm>
            <a:off x="6899452" y="3287704"/>
            <a:ext cx="1286538" cy="276999"/>
          </a:xfrm>
          <a:prstGeom prst="rect">
            <a:avLst/>
          </a:prstGeom>
          <a:noFill/>
        </p:spPr>
        <p:txBody>
          <a:bodyPr wrap="square" rtlCol="0">
            <a:spAutoFit/>
          </a:bodyPr>
          <a:lstStyle/>
          <a:p>
            <a:pPr algn="ctr"/>
            <a:r>
              <a:rPr lang="es-MX" sz="1200" dirty="0">
                <a:latin typeface="Ink Free" panose="03080402000500000000" pitchFamily="66" charset="0"/>
              </a:rPr>
              <a:t>Contraseña</a:t>
            </a:r>
            <a:endParaRPr lang="es-MX" sz="1000" dirty="0">
              <a:latin typeface="Ink Free" panose="03080402000500000000" pitchFamily="66" charset="0"/>
            </a:endParaRPr>
          </a:p>
        </p:txBody>
      </p:sp>
      <p:sp>
        <p:nvSpPr>
          <p:cNvPr id="28" name="Rectángulo: esquinas redondeadas 27">
            <a:extLst>
              <a:ext uri="{FF2B5EF4-FFF2-40B4-BE49-F238E27FC236}">
                <a16:creationId xmlns:a16="http://schemas.microsoft.com/office/drawing/2014/main" id="{87F4FFEC-CB9C-FAA4-890A-9A59F16057FD}"/>
              </a:ext>
            </a:extLst>
          </p:cNvPr>
          <p:cNvSpPr/>
          <p:nvPr/>
        </p:nvSpPr>
        <p:spPr>
          <a:xfrm>
            <a:off x="6872326" y="3518968"/>
            <a:ext cx="1340790" cy="130360"/>
          </a:xfrm>
          <a:prstGeom prst="roundRect">
            <a:avLst/>
          </a:prstGeom>
          <a:solidFill>
            <a:schemeClr val="accent4">
              <a:lumMod val="20000"/>
              <a:lumOff val="80000"/>
            </a:schemeClr>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a:p>
        </p:txBody>
      </p:sp>
      <p:sp>
        <p:nvSpPr>
          <p:cNvPr id="31" name="Rectángulo: esquinas redondeadas 30">
            <a:extLst>
              <a:ext uri="{FF2B5EF4-FFF2-40B4-BE49-F238E27FC236}">
                <a16:creationId xmlns:a16="http://schemas.microsoft.com/office/drawing/2014/main" id="{4E747A0F-355F-4005-7F8F-4AFB34907939}"/>
              </a:ext>
            </a:extLst>
          </p:cNvPr>
          <p:cNvSpPr/>
          <p:nvPr/>
        </p:nvSpPr>
        <p:spPr>
          <a:xfrm>
            <a:off x="6899452" y="4041029"/>
            <a:ext cx="1286539" cy="514520"/>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bg1"/>
                </a:solidFill>
                <a:latin typeface="Ink Free" panose="03080402000500000000" pitchFamily="66" charset="0"/>
              </a:rPr>
              <a:t>Entrar</a:t>
            </a:r>
          </a:p>
        </p:txBody>
      </p:sp>
    </p:spTree>
    <p:extLst>
      <p:ext uri="{BB962C8B-B14F-4D97-AF65-F5344CB8AC3E}">
        <p14:creationId xmlns:p14="http://schemas.microsoft.com/office/powerpoint/2010/main" val="71371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EB40E7-A8E3-A12A-C299-E2F56DF54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7DC803AF-BC87-924E-3512-DFD625D58496}"/>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CC928C02-91C8-B143-54EC-49876D660392}"/>
              </a:ext>
            </a:extLst>
          </p:cNvPr>
          <p:cNvSpPr/>
          <p:nvPr/>
        </p:nvSpPr>
        <p:spPr>
          <a:xfrm>
            <a:off x="0" y="0"/>
            <a:ext cx="288897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F3FC8C54-4ED0-AEB3-77B2-989DF2AF53CD}"/>
              </a:ext>
            </a:extLst>
          </p:cNvPr>
          <p:cNvSpPr/>
          <p:nvPr/>
        </p:nvSpPr>
        <p:spPr>
          <a:xfrm>
            <a:off x="2888974" y="0"/>
            <a:ext cx="9303026" cy="1908313"/>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MX" sz="7200" dirty="0">
                <a:latin typeface="Ink Free" panose="03080402000500000000" pitchFamily="66" charset="0"/>
              </a:rPr>
              <a:t>Soporte técnico</a:t>
            </a:r>
          </a:p>
        </p:txBody>
      </p:sp>
      <p:sp>
        <p:nvSpPr>
          <p:cNvPr id="8" name="Rectángulo: esquinas redondeadas 7">
            <a:hlinkClick r:id="rId5" action="ppaction://hlinksldjump"/>
            <a:extLst>
              <a:ext uri="{FF2B5EF4-FFF2-40B4-BE49-F238E27FC236}">
                <a16:creationId xmlns:a16="http://schemas.microsoft.com/office/drawing/2014/main" id="{879D12E4-5EBB-952D-ADF5-E6DD6EE5A03E}"/>
              </a:ext>
            </a:extLst>
          </p:cNvPr>
          <p:cNvSpPr/>
          <p:nvPr/>
        </p:nvSpPr>
        <p:spPr>
          <a:xfrm>
            <a:off x="811695" y="470452"/>
            <a:ext cx="1265583" cy="70899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0" i="0" dirty="0">
                <a:solidFill>
                  <a:schemeClr val="bg1"/>
                </a:solidFill>
                <a:effectLst/>
                <a:latin typeface="Google Sans"/>
              </a:rPr>
              <a:t>←</a:t>
            </a:r>
            <a:endParaRPr lang="es-MX" sz="3600" dirty="0">
              <a:solidFill>
                <a:schemeClr val="bg1"/>
              </a:solidFill>
              <a:latin typeface="Ink Free" panose="03080402000500000000" pitchFamily="66" charset="0"/>
            </a:endParaRPr>
          </a:p>
        </p:txBody>
      </p:sp>
      <p:sp>
        <p:nvSpPr>
          <p:cNvPr id="9" name="Rectángulo: esquinas redondeadas 8">
            <a:hlinkClick r:id="rId6" action="ppaction://hlinksldjump"/>
            <a:extLst>
              <a:ext uri="{FF2B5EF4-FFF2-40B4-BE49-F238E27FC236}">
                <a16:creationId xmlns:a16="http://schemas.microsoft.com/office/drawing/2014/main" id="{0DBC4C2B-0D84-819B-3AAA-44C3E0984C08}"/>
              </a:ext>
            </a:extLst>
          </p:cNvPr>
          <p:cNvSpPr/>
          <p:nvPr/>
        </p:nvSpPr>
        <p:spPr>
          <a:xfrm>
            <a:off x="309770" y="1603512"/>
            <a:ext cx="2269435" cy="166646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solidFill>
                  <a:schemeClr val="bg1"/>
                </a:solidFill>
                <a:latin typeface="Ink Free" panose="03080402000500000000" pitchFamily="66" charset="0"/>
              </a:rPr>
              <a:t>Registro</a:t>
            </a:r>
            <a:endParaRPr lang="es-MX" sz="2800" dirty="0">
              <a:solidFill>
                <a:schemeClr val="bg1"/>
              </a:solidFill>
              <a:latin typeface="Ink Free" panose="03080402000500000000" pitchFamily="66" charset="0"/>
            </a:endParaRPr>
          </a:p>
        </p:txBody>
      </p:sp>
      <p:sp>
        <p:nvSpPr>
          <p:cNvPr id="10" name="Rectángulo: esquinas redondeadas 9">
            <a:hlinkClick r:id="rId7" action="ppaction://hlinksldjump"/>
            <a:extLst>
              <a:ext uri="{FF2B5EF4-FFF2-40B4-BE49-F238E27FC236}">
                <a16:creationId xmlns:a16="http://schemas.microsoft.com/office/drawing/2014/main" id="{66D0B255-5BD9-C3B0-DA00-3B80E2C0B159}"/>
              </a:ext>
            </a:extLst>
          </p:cNvPr>
          <p:cNvSpPr/>
          <p:nvPr/>
        </p:nvSpPr>
        <p:spPr>
          <a:xfrm>
            <a:off x="309768" y="3694042"/>
            <a:ext cx="2269435" cy="166646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Ink Free" panose="03080402000500000000" pitchFamily="66" charset="0"/>
              </a:rPr>
              <a:t>Inicio de sesión</a:t>
            </a:r>
          </a:p>
        </p:txBody>
      </p:sp>
      <p:sp>
        <p:nvSpPr>
          <p:cNvPr id="11" name="Rectángulo: esquinas redondeadas 10">
            <a:extLst>
              <a:ext uri="{FF2B5EF4-FFF2-40B4-BE49-F238E27FC236}">
                <a16:creationId xmlns:a16="http://schemas.microsoft.com/office/drawing/2014/main" id="{F523F434-70F6-FDFD-7C73-698D1BBB267B}"/>
              </a:ext>
            </a:extLst>
          </p:cNvPr>
          <p:cNvSpPr/>
          <p:nvPr/>
        </p:nvSpPr>
        <p:spPr>
          <a:xfrm>
            <a:off x="5392906" y="2365264"/>
            <a:ext cx="4635986" cy="1809417"/>
          </a:xfrm>
          <a:prstGeom prst="roundRect">
            <a:avLst/>
          </a:prstGeom>
          <a:solidFill>
            <a:srgbClr val="CF8DB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16CC0F75-375D-564F-B6C2-767EC8E0376B}"/>
              </a:ext>
            </a:extLst>
          </p:cNvPr>
          <p:cNvSpPr txBox="1"/>
          <p:nvPr/>
        </p:nvSpPr>
        <p:spPr>
          <a:xfrm>
            <a:off x="6391665" y="2643188"/>
            <a:ext cx="2777488" cy="307777"/>
          </a:xfrm>
          <a:prstGeom prst="rect">
            <a:avLst/>
          </a:prstGeom>
          <a:noFill/>
        </p:spPr>
        <p:txBody>
          <a:bodyPr wrap="square" rtlCol="0">
            <a:spAutoFit/>
          </a:bodyPr>
          <a:lstStyle/>
          <a:p>
            <a:pPr algn="ctr"/>
            <a:r>
              <a:rPr lang="es-MX" sz="1400" dirty="0">
                <a:latin typeface="Ink Free" panose="03080402000500000000" pitchFamily="66" charset="0"/>
              </a:rPr>
              <a:t>Números de atención</a:t>
            </a:r>
          </a:p>
        </p:txBody>
      </p:sp>
      <p:sp>
        <p:nvSpPr>
          <p:cNvPr id="13" name="CuadroTexto 12">
            <a:extLst>
              <a:ext uri="{FF2B5EF4-FFF2-40B4-BE49-F238E27FC236}">
                <a16:creationId xmlns:a16="http://schemas.microsoft.com/office/drawing/2014/main" id="{489C2351-8313-7C96-FF5F-AB2F9CB6A838}"/>
              </a:ext>
            </a:extLst>
          </p:cNvPr>
          <p:cNvSpPr txBox="1"/>
          <p:nvPr/>
        </p:nvSpPr>
        <p:spPr>
          <a:xfrm>
            <a:off x="6569086" y="3023982"/>
            <a:ext cx="2323650" cy="307777"/>
          </a:xfrm>
          <a:prstGeom prst="rect">
            <a:avLst/>
          </a:prstGeom>
          <a:noFill/>
        </p:spPr>
        <p:txBody>
          <a:bodyPr wrap="square" rtlCol="0">
            <a:spAutoFit/>
          </a:bodyPr>
          <a:lstStyle/>
          <a:p>
            <a:pPr algn="ctr"/>
            <a:r>
              <a:rPr lang="es-MX" sz="1400" dirty="0">
                <a:latin typeface="Ink Free" panose="03080402000500000000" pitchFamily="66" charset="0"/>
              </a:rPr>
              <a:t>100000000</a:t>
            </a:r>
          </a:p>
        </p:txBody>
      </p:sp>
      <p:sp>
        <p:nvSpPr>
          <p:cNvPr id="16" name="CuadroTexto 15">
            <a:extLst>
              <a:ext uri="{FF2B5EF4-FFF2-40B4-BE49-F238E27FC236}">
                <a16:creationId xmlns:a16="http://schemas.microsoft.com/office/drawing/2014/main" id="{D6CB713A-E35B-6230-6D7E-A7BB35A06FE5}"/>
              </a:ext>
            </a:extLst>
          </p:cNvPr>
          <p:cNvSpPr txBox="1"/>
          <p:nvPr/>
        </p:nvSpPr>
        <p:spPr>
          <a:xfrm>
            <a:off x="6569086" y="3271981"/>
            <a:ext cx="2323650" cy="307777"/>
          </a:xfrm>
          <a:prstGeom prst="rect">
            <a:avLst/>
          </a:prstGeom>
          <a:noFill/>
        </p:spPr>
        <p:txBody>
          <a:bodyPr wrap="square" rtlCol="0">
            <a:spAutoFit/>
          </a:bodyPr>
          <a:lstStyle/>
          <a:p>
            <a:pPr algn="ctr"/>
            <a:r>
              <a:rPr lang="es-MX" sz="1400" dirty="0">
                <a:latin typeface="Ink Free" panose="03080402000500000000" pitchFamily="66" charset="0"/>
              </a:rPr>
              <a:t>100000000</a:t>
            </a:r>
          </a:p>
        </p:txBody>
      </p:sp>
      <p:sp>
        <p:nvSpPr>
          <p:cNvPr id="17" name="CuadroTexto 16">
            <a:extLst>
              <a:ext uri="{FF2B5EF4-FFF2-40B4-BE49-F238E27FC236}">
                <a16:creationId xmlns:a16="http://schemas.microsoft.com/office/drawing/2014/main" id="{F7EB412B-15FE-E24C-2725-15F6D3843047}"/>
              </a:ext>
            </a:extLst>
          </p:cNvPr>
          <p:cNvSpPr txBox="1"/>
          <p:nvPr/>
        </p:nvSpPr>
        <p:spPr>
          <a:xfrm>
            <a:off x="6562262" y="3548980"/>
            <a:ext cx="2323650" cy="307777"/>
          </a:xfrm>
          <a:prstGeom prst="rect">
            <a:avLst/>
          </a:prstGeom>
          <a:noFill/>
        </p:spPr>
        <p:txBody>
          <a:bodyPr wrap="square" rtlCol="0">
            <a:spAutoFit/>
          </a:bodyPr>
          <a:lstStyle/>
          <a:p>
            <a:pPr algn="ctr"/>
            <a:r>
              <a:rPr lang="es-MX" sz="1400" dirty="0">
                <a:latin typeface="Ink Free" panose="03080402000500000000" pitchFamily="66" charset="0"/>
              </a:rPr>
              <a:t>100000000</a:t>
            </a:r>
          </a:p>
        </p:txBody>
      </p:sp>
      <p:sp>
        <p:nvSpPr>
          <p:cNvPr id="18" name="Rectángulo: esquinas redondeadas 17">
            <a:extLst>
              <a:ext uri="{FF2B5EF4-FFF2-40B4-BE49-F238E27FC236}">
                <a16:creationId xmlns:a16="http://schemas.microsoft.com/office/drawing/2014/main" id="{2D6DDD33-4164-8969-1ECB-D857B07CCAAB}"/>
              </a:ext>
            </a:extLst>
          </p:cNvPr>
          <p:cNvSpPr/>
          <p:nvPr/>
        </p:nvSpPr>
        <p:spPr>
          <a:xfrm>
            <a:off x="5392906" y="4391902"/>
            <a:ext cx="4635986" cy="1809417"/>
          </a:xfrm>
          <a:prstGeom prst="roundRect">
            <a:avLst/>
          </a:prstGeom>
          <a:solidFill>
            <a:srgbClr val="CF8DB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CuadroTexto 18">
            <a:extLst>
              <a:ext uri="{FF2B5EF4-FFF2-40B4-BE49-F238E27FC236}">
                <a16:creationId xmlns:a16="http://schemas.microsoft.com/office/drawing/2014/main" id="{589F6008-B416-2226-C622-648D2E2DADE9}"/>
              </a:ext>
            </a:extLst>
          </p:cNvPr>
          <p:cNvSpPr txBox="1"/>
          <p:nvPr/>
        </p:nvSpPr>
        <p:spPr>
          <a:xfrm>
            <a:off x="6391665" y="4669826"/>
            <a:ext cx="2777488" cy="307777"/>
          </a:xfrm>
          <a:prstGeom prst="rect">
            <a:avLst/>
          </a:prstGeom>
          <a:noFill/>
        </p:spPr>
        <p:txBody>
          <a:bodyPr wrap="square" rtlCol="0">
            <a:spAutoFit/>
          </a:bodyPr>
          <a:lstStyle/>
          <a:p>
            <a:pPr algn="ctr"/>
            <a:r>
              <a:rPr lang="es-MX" sz="1400" dirty="0">
                <a:latin typeface="Ink Free" panose="03080402000500000000" pitchFamily="66" charset="0"/>
              </a:rPr>
              <a:t>Correos de atención </a:t>
            </a:r>
          </a:p>
        </p:txBody>
      </p:sp>
      <p:sp>
        <p:nvSpPr>
          <p:cNvPr id="23" name="CuadroTexto 22">
            <a:extLst>
              <a:ext uri="{FF2B5EF4-FFF2-40B4-BE49-F238E27FC236}">
                <a16:creationId xmlns:a16="http://schemas.microsoft.com/office/drawing/2014/main" id="{037A2854-1F70-C800-B001-C83BD115229A}"/>
              </a:ext>
            </a:extLst>
          </p:cNvPr>
          <p:cNvSpPr txBox="1"/>
          <p:nvPr/>
        </p:nvSpPr>
        <p:spPr>
          <a:xfrm>
            <a:off x="6569086" y="5050620"/>
            <a:ext cx="2323650" cy="307777"/>
          </a:xfrm>
          <a:prstGeom prst="rect">
            <a:avLst/>
          </a:prstGeom>
          <a:noFill/>
        </p:spPr>
        <p:txBody>
          <a:bodyPr wrap="square" rtlCol="0">
            <a:spAutoFit/>
          </a:bodyPr>
          <a:lstStyle/>
          <a:p>
            <a:pPr algn="ctr"/>
            <a:r>
              <a:rPr lang="es-MX" sz="1400" dirty="0">
                <a:latin typeface="Ink Free" panose="03080402000500000000" pitchFamily="66" charset="0"/>
              </a:rPr>
              <a:t>1234@gmial.com</a:t>
            </a:r>
          </a:p>
        </p:txBody>
      </p:sp>
      <p:sp>
        <p:nvSpPr>
          <p:cNvPr id="24" name="CuadroTexto 23">
            <a:extLst>
              <a:ext uri="{FF2B5EF4-FFF2-40B4-BE49-F238E27FC236}">
                <a16:creationId xmlns:a16="http://schemas.microsoft.com/office/drawing/2014/main" id="{0E882417-5B9B-CD5D-F8DF-D4177770EC2E}"/>
              </a:ext>
            </a:extLst>
          </p:cNvPr>
          <p:cNvSpPr txBox="1"/>
          <p:nvPr/>
        </p:nvSpPr>
        <p:spPr>
          <a:xfrm>
            <a:off x="6569086" y="5298619"/>
            <a:ext cx="2323650" cy="523220"/>
          </a:xfrm>
          <a:prstGeom prst="rect">
            <a:avLst/>
          </a:prstGeom>
          <a:noFill/>
        </p:spPr>
        <p:txBody>
          <a:bodyPr wrap="square" rtlCol="0">
            <a:spAutoFit/>
          </a:bodyPr>
          <a:lstStyle/>
          <a:p>
            <a:pPr algn="ctr"/>
            <a:r>
              <a:rPr lang="es-MX" sz="1400" dirty="0">
                <a:latin typeface="Ink Free" panose="03080402000500000000" pitchFamily="66" charset="0"/>
              </a:rPr>
              <a:t>1234@gmial.com</a:t>
            </a:r>
          </a:p>
          <a:p>
            <a:pPr algn="ctr"/>
            <a:endParaRPr lang="es-MX" sz="1400" dirty="0">
              <a:latin typeface="Ink Free" panose="03080402000500000000" pitchFamily="66" charset="0"/>
            </a:endParaRPr>
          </a:p>
        </p:txBody>
      </p:sp>
      <p:sp>
        <p:nvSpPr>
          <p:cNvPr id="29" name="CuadroTexto 28">
            <a:extLst>
              <a:ext uri="{FF2B5EF4-FFF2-40B4-BE49-F238E27FC236}">
                <a16:creationId xmlns:a16="http://schemas.microsoft.com/office/drawing/2014/main" id="{3301BEFF-D290-ADE7-9F20-B60E30F9FCA9}"/>
              </a:ext>
            </a:extLst>
          </p:cNvPr>
          <p:cNvSpPr txBox="1"/>
          <p:nvPr/>
        </p:nvSpPr>
        <p:spPr>
          <a:xfrm>
            <a:off x="6562262" y="5575618"/>
            <a:ext cx="2323650" cy="523220"/>
          </a:xfrm>
          <a:prstGeom prst="rect">
            <a:avLst/>
          </a:prstGeom>
          <a:noFill/>
        </p:spPr>
        <p:txBody>
          <a:bodyPr wrap="square" rtlCol="0">
            <a:spAutoFit/>
          </a:bodyPr>
          <a:lstStyle/>
          <a:p>
            <a:pPr algn="ctr"/>
            <a:r>
              <a:rPr lang="es-MX" sz="1400" dirty="0">
                <a:latin typeface="Ink Free" panose="03080402000500000000" pitchFamily="66" charset="0"/>
              </a:rPr>
              <a:t>1234@gmial.com</a:t>
            </a:r>
          </a:p>
          <a:p>
            <a:pPr algn="ctr"/>
            <a:endParaRPr lang="es-MX" sz="1400" dirty="0">
              <a:latin typeface="Ink Free" panose="03080402000500000000" pitchFamily="66" charset="0"/>
            </a:endParaRPr>
          </a:p>
        </p:txBody>
      </p:sp>
    </p:spTree>
    <p:extLst>
      <p:ext uri="{BB962C8B-B14F-4D97-AF65-F5344CB8AC3E}">
        <p14:creationId xmlns:p14="http://schemas.microsoft.com/office/powerpoint/2010/main" val="157913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712FE7-51AC-BD8C-56EB-AECE0531964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073B38E9-DD1F-B065-D865-032BA7D4030B}"/>
              </a:ext>
            </a:extLst>
          </p:cNvPr>
          <p:cNvSpPr/>
          <p:nvPr/>
        </p:nvSpPr>
        <p:spPr>
          <a:xfrm>
            <a:off x="0" y="0"/>
            <a:ext cx="12192000" cy="17469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sz="2800" dirty="0">
              <a:solidFill>
                <a:schemeClr val="bg1"/>
              </a:solidFill>
              <a:latin typeface="Ink Free" panose="03080402000500000000" pitchFamily="66" charset="0"/>
            </a:endParaRPr>
          </a:p>
          <a:p>
            <a:pPr algn="ctr"/>
            <a:r>
              <a:rPr lang="es-MX" sz="6000" dirty="0">
                <a:solidFill>
                  <a:schemeClr val="bg1"/>
                </a:solidFill>
                <a:latin typeface="Ink Free" panose="03080402000500000000" pitchFamily="66" charset="0"/>
              </a:rPr>
              <a:t>Arte</a:t>
            </a:r>
            <a:endParaRPr lang="es-MX" sz="4000" dirty="0">
              <a:solidFill>
                <a:schemeClr val="bg1"/>
              </a:solidFill>
              <a:latin typeface="Ink Free" panose="03080402000500000000" pitchFamily="66" charset="0"/>
            </a:endParaRPr>
          </a:p>
        </p:txBody>
      </p:sp>
      <p:pic>
        <p:nvPicPr>
          <p:cNvPr id="6" name="Imagen 5">
            <a:extLst>
              <a:ext uri="{FF2B5EF4-FFF2-40B4-BE49-F238E27FC236}">
                <a16:creationId xmlns:a16="http://schemas.microsoft.com/office/drawing/2014/main" id="{33798B0E-4613-44AC-692D-DBE20BE8C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981" y="371616"/>
            <a:ext cx="1375297" cy="1375297"/>
          </a:xfrm>
          <a:prstGeom prst="rect">
            <a:avLst/>
          </a:prstGeom>
        </p:spPr>
      </p:pic>
      <p:pic>
        <p:nvPicPr>
          <p:cNvPr id="8" name="Imagen 7">
            <a:extLst>
              <a:ext uri="{FF2B5EF4-FFF2-40B4-BE49-F238E27FC236}">
                <a16:creationId xmlns:a16="http://schemas.microsoft.com/office/drawing/2014/main" id="{B3AC6CD4-7ACD-0F3F-DEE8-38FE60E68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702722" y="371616"/>
            <a:ext cx="1375297" cy="1375297"/>
          </a:xfrm>
          <a:prstGeom prst="rect">
            <a:avLst/>
          </a:prstGeom>
        </p:spPr>
      </p:pic>
      <p:sp>
        <p:nvSpPr>
          <p:cNvPr id="9" name="Rectángulo: esquinas redondeadas 8">
            <a:extLst>
              <a:ext uri="{FF2B5EF4-FFF2-40B4-BE49-F238E27FC236}">
                <a16:creationId xmlns:a16="http://schemas.microsoft.com/office/drawing/2014/main" id="{4A0897F3-1FEE-3D92-E41C-DAA9838E886C}"/>
              </a:ext>
            </a:extLst>
          </p:cNvPr>
          <p:cNvSpPr/>
          <p:nvPr/>
        </p:nvSpPr>
        <p:spPr>
          <a:xfrm>
            <a:off x="3889612" y="1978925"/>
            <a:ext cx="4394579" cy="600502"/>
          </a:xfrm>
          <a:prstGeom prst="roundRect">
            <a:avLst/>
          </a:prstGeom>
          <a:solidFill>
            <a:schemeClr val="bg2">
              <a:lumMod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bg1"/>
                </a:solidFill>
                <a:latin typeface="Ink Free" panose="03080402000500000000" pitchFamily="66" charset="0"/>
              </a:rPr>
              <a:t>EL ARTE DE LA PREHISTORIA</a:t>
            </a:r>
          </a:p>
        </p:txBody>
      </p:sp>
      <p:sp>
        <p:nvSpPr>
          <p:cNvPr id="10" name="CuadroTexto 9">
            <a:extLst>
              <a:ext uri="{FF2B5EF4-FFF2-40B4-BE49-F238E27FC236}">
                <a16:creationId xmlns:a16="http://schemas.microsoft.com/office/drawing/2014/main" id="{BB7CBEC8-D228-E769-1796-9A53E8131B6F}"/>
              </a:ext>
            </a:extLst>
          </p:cNvPr>
          <p:cNvSpPr txBox="1"/>
          <p:nvPr/>
        </p:nvSpPr>
        <p:spPr>
          <a:xfrm>
            <a:off x="1228299" y="2893325"/>
            <a:ext cx="10358650" cy="1384995"/>
          </a:xfrm>
          <a:prstGeom prst="rect">
            <a:avLst/>
          </a:prstGeom>
          <a:noFill/>
        </p:spPr>
        <p:txBody>
          <a:bodyPr wrap="square" rtlCol="0">
            <a:spAutoFit/>
          </a:bodyPr>
          <a:lstStyle/>
          <a:p>
            <a:pPr algn="just"/>
            <a:r>
              <a:rPr lang="es-MX" sz="1200" dirty="0">
                <a:solidFill>
                  <a:schemeClr val="bg1"/>
                </a:solidFill>
                <a:latin typeface="Ink Free" panose="03080402000500000000" pitchFamily="66" charset="0"/>
              </a:rPr>
              <a:t>Las muestras más tempranas de pintura corresponden al paleolítico Superior. Los colores más usados el negro, el </a:t>
            </a:r>
            <a:r>
              <a:rPr lang="es-MX" sz="1200" dirty="0" err="1">
                <a:solidFill>
                  <a:schemeClr val="bg1"/>
                </a:solidFill>
                <a:latin typeface="Ink Free" panose="03080402000500000000" pitchFamily="66" charset="0"/>
              </a:rPr>
              <a:t>rojo,el</a:t>
            </a:r>
            <a:r>
              <a:rPr lang="es-MX" sz="1200" dirty="0">
                <a:solidFill>
                  <a:schemeClr val="bg1"/>
                </a:solidFill>
                <a:latin typeface="Ink Free" panose="03080402000500000000" pitchFamily="66" charset="0"/>
              </a:rPr>
              <a:t> ocre y el amarillo. Se representan grandes animales como bisontes y, en menor grado, hombres. Aún no aparece la figura femenina.</a:t>
            </a:r>
          </a:p>
          <a:p>
            <a:pPr algn="just"/>
            <a:endParaRPr lang="es-MX" sz="1200" dirty="0">
              <a:solidFill>
                <a:schemeClr val="bg1"/>
              </a:solidFill>
              <a:latin typeface="Ink Free" panose="03080402000500000000" pitchFamily="66" charset="0"/>
            </a:endParaRPr>
          </a:p>
          <a:p>
            <a:pPr algn="just"/>
            <a:endParaRPr lang="es-MX" sz="1200" dirty="0">
              <a:solidFill>
                <a:schemeClr val="bg1"/>
              </a:solidFill>
              <a:latin typeface="Ink Free" panose="03080402000500000000" pitchFamily="66" charset="0"/>
            </a:endParaRPr>
          </a:p>
          <a:p>
            <a:pPr algn="just"/>
            <a:r>
              <a:rPr lang="es-MX" sz="1200" dirty="0">
                <a:solidFill>
                  <a:schemeClr val="bg1"/>
                </a:solidFill>
                <a:latin typeface="Ink Free" panose="03080402000500000000" pitchFamily="66" charset="0"/>
              </a:rPr>
              <a:t>Es llamada Pintura Rupestre donde el estilo es natural, las figuras se distribuyen libremente por el espacio y no mantienen las mismas proporciones. Los animales siempre están de perfil. No se sabe exactamente el significado de estas pinturas prehistóricas, sin embargo, se creen que están relacionadas con ritos religiosos, funerarios y con la caza.</a:t>
            </a:r>
          </a:p>
        </p:txBody>
      </p:sp>
      <p:pic>
        <p:nvPicPr>
          <p:cNvPr id="1026" name="Picture 2" descr="prehistoria">
            <a:extLst>
              <a:ext uri="{FF2B5EF4-FFF2-40B4-BE49-F238E27FC236}">
                <a16:creationId xmlns:a16="http://schemas.microsoft.com/office/drawing/2014/main" id="{18C136C5-35BC-CAF6-3B10-EB8358F34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1849" y="4645403"/>
            <a:ext cx="3250104" cy="18572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esquinas redondeadas 10">
            <a:hlinkClick r:id="rId6" action="ppaction://hlinksldjump"/>
            <a:extLst>
              <a:ext uri="{FF2B5EF4-FFF2-40B4-BE49-F238E27FC236}">
                <a16:creationId xmlns:a16="http://schemas.microsoft.com/office/drawing/2014/main" id="{9B2E9F8E-6D73-5A47-8C9C-11E70F236B03}"/>
              </a:ext>
            </a:extLst>
          </p:cNvPr>
          <p:cNvSpPr/>
          <p:nvPr/>
        </p:nvSpPr>
        <p:spPr>
          <a:xfrm>
            <a:off x="265786" y="497748"/>
            <a:ext cx="1098992" cy="607721"/>
          </a:xfrm>
          <a:prstGeom prst="roundRect">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600" b="0" i="0" dirty="0">
                <a:solidFill>
                  <a:schemeClr val="bg1"/>
                </a:solidFill>
                <a:effectLst/>
                <a:latin typeface="Google Sans"/>
              </a:rPr>
              <a:t>←</a:t>
            </a:r>
            <a:endParaRPr lang="es-MX" sz="3600" dirty="0">
              <a:solidFill>
                <a:schemeClr val="bg1"/>
              </a:solidFill>
              <a:latin typeface="Ink Free" panose="03080402000500000000" pitchFamily="66" charset="0"/>
            </a:endParaRPr>
          </a:p>
        </p:txBody>
      </p:sp>
    </p:spTree>
    <p:extLst>
      <p:ext uri="{BB962C8B-B14F-4D97-AF65-F5344CB8AC3E}">
        <p14:creationId xmlns:p14="http://schemas.microsoft.com/office/powerpoint/2010/main" val="364543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5075803-F2A7-400F-7283-D94021AB55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CDAB2477-F18A-3075-83F9-476698134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218" y="1364777"/>
            <a:ext cx="2961564" cy="2961564"/>
          </a:xfrm>
          <a:prstGeom prst="flowChartConnector">
            <a:avLst/>
          </a:prstGeom>
        </p:spPr>
      </p:pic>
      <p:sp>
        <p:nvSpPr>
          <p:cNvPr id="6" name="CuadroTexto 5">
            <a:extLst>
              <a:ext uri="{FF2B5EF4-FFF2-40B4-BE49-F238E27FC236}">
                <a16:creationId xmlns:a16="http://schemas.microsoft.com/office/drawing/2014/main" id="{927EFB0B-CDF3-8E84-EBE3-4B16D433DA29}"/>
              </a:ext>
            </a:extLst>
          </p:cNvPr>
          <p:cNvSpPr txBox="1"/>
          <p:nvPr/>
        </p:nvSpPr>
        <p:spPr>
          <a:xfrm>
            <a:off x="3953301" y="627797"/>
            <a:ext cx="4285397" cy="584775"/>
          </a:xfrm>
          <a:prstGeom prst="rect">
            <a:avLst/>
          </a:prstGeom>
          <a:noFill/>
        </p:spPr>
        <p:txBody>
          <a:bodyPr wrap="square" rtlCol="0">
            <a:spAutoFit/>
          </a:bodyPr>
          <a:lstStyle/>
          <a:p>
            <a:pPr algn="ctr"/>
            <a:r>
              <a:rPr lang="es-MX" sz="3200" dirty="0">
                <a:solidFill>
                  <a:schemeClr val="bg1"/>
                </a:solidFill>
                <a:latin typeface="Ink Free" panose="03080402000500000000" pitchFamily="66" charset="0"/>
              </a:rPr>
              <a:t>Un poco de todo</a:t>
            </a:r>
          </a:p>
        </p:txBody>
      </p:sp>
      <p:sp>
        <p:nvSpPr>
          <p:cNvPr id="7" name="Rectángulo: esquinas redondeadas 6">
            <a:hlinkClick r:id="rId5" action="ppaction://hlinksldjump"/>
            <a:extLst>
              <a:ext uri="{FF2B5EF4-FFF2-40B4-BE49-F238E27FC236}">
                <a16:creationId xmlns:a16="http://schemas.microsoft.com/office/drawing/2014/main" id="{B7F00F9F-7D55-BF72-6C9F-63BD00F56771}"/>
              </a:ext>
            </a:extLst>
          </p:cNvPr>
          <p:cNvSpPr/>
          <p:nvPr/>
        </p:nvSpPr>
        <p:spPr>
          <a:xfrm>
            <a:off x="2954357" y="4718179"/>
            <a:ext cx="1945190" cy="1049940"/>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Ink Free" panose="03080402000500000000" pitchFamily="66" charset="0"/>
              </a:rPr>
              <a:t>Sección 1</a:t>
            </a:r>
            <a:endParaRPr lang="es-MX" sz="3200" dirty="0">
              <a:solidFill>
                <a:schemeClr val="bg1"/>
              </a:solidFill>
              <a:latin typeface="Ink Free" panose="03080402000500000000" pitchFamily="66" charset="0"/>
            </a:endParaRPr>
          </a:p>
        </p:txBody>
      </p:sp>
      <p:sp>
        <p:nvSpPr>
          <p:cNvPr id="8" name="Rectángulo: esquinas redondeadas 7">
            <a:hlinkClick r:id="rId6" action="ppaction://hlinksldjump"/>
            <a:extLst>
              <a:ext uri="{FF2B5EF4-FFF2-40B4-BE49-F238E27FC236}">
                <a16:creationId xmlns:a16="http://schemas.microsoft.com/office/drawing/2014/main" id="{DDBFE665-F7CF-F1E6-8E47-585E15089D81}"/>
              </a:ext>
            </a:extLst>
          </p:cNvPr>
          <p:cNvSpPr/>
          <p:nvPr/>
        </p:nvSpPr>
        <p:spPr>
          <a:xfrm>
            <a:off x="7292453" y="4698042"/>
            <a:ext cx="1945190" cy="1049940"/>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Ink Free" panose="03080402000500000000" pitchFamily="66" charset="0"/>
              </a:rPr>
              <a:t>Sección 2</a:t>
            </a:r>
            <a:endParaRPr lang="es-MX" sz="3200" dirty="0">
              <a:solidFill>
                <a:schemeClr val="bg1"/>
              </a:solidFill>
              <a:latin typeface="Ink Free" panose="03080402000500000000" pitchFamily="66" charset="0"/>
            </a:endParaRPr>
          </a:p>
        </p:txBody>
      </p:sp>
      <p:sp>
        <p:nvSpPr>
          <p:cNvPr id="9" name="Rectángulo: esquinas redondeadas 8">
            <a:hlinkClick r:id="rId7" action="ppaction://hlinksldjump"/>
            <a:extLst>
              <a:ext uri="{FF2B5EF4-FFF2-40B4-BE49-F238E27FC236}">
                <a16:creationId xmlns:a16="http://schemas.microsoft.com/office/drawing/2014/main" id="{AB1BBF95-6A04-7849-6666-748A24459AB7}"/>
              </a:ext>
            </a:extLst>
          </p:cNvPr>
          <p:cNvSpPr/>
          <p:nvPr/>
        </p:nvSpPr>
        <p:spPr>
          <a:xfrm>
            <a:off x="5279881" y="4836126"/>
            <a:ext cx="1632238" cy="814047"/>
          </a:xfrm>
          <a:prstGeom prst="roundRect">
            <a:avLst/>
          </a:prstGeom>
          <a:solidFill>
            <a:srgbClr val="742282"/>
          </a:solidFill>
          <a:ln w="76200">
            <a:solidFill>
              <a:srgbClr val="2B1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Ink Free" panose="03080402000500000000" pitchFamily="66" charset="0"/>
              </a:rPr>
              <a:t>Inicio</a:t>
            </a:r>
            <a:endParaRPr lang="es-MX" sz="3200" dirty="0">
              <a:solidFill>
                <a:schemeClr val="bg1"/>
              </a:solidFill>
              <a:latin typeface="Ink Free" panose="03080402000500000000" pitchFamily="66" charset="0"/>
            </a:endParaRPr>
          </a:p>
        </p:txBody>
      </p:sp>
    </p:spTree>
    <p:extLst>
      <p:ext uri="{BB962C8B-B14F-4D97-AF65-F5344CB8AC3E}">
        <p14:creationId xmlns:p14="http://schemas.microsoft.com/office/powerpoint/2010/main" val="122852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6F3EACD-D860-0B08-94FB-E1E847C73EC5}"/>
              </a:ext>
            </a:extLst>
          </p:cNvPr>
          <p:cNvSpPr/>
          <p:nvPr/>
        </p:nvSpPr>
        <p:spPr>
          <a:xfrm>
            <a:off x="0" y="0"/>
            <a:ext cx="12192000" cy="68580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esquinas redondeadas 2">
            <a:hlinkClick r:id="rId2" action="ppaction://hlinksldjump"/>
            <a:extLst>
              <a:ext uri="{FF2B5EF4-FFF2-40B4-BE49-F238E27FC236}">
                <a16:creationId xmlns:a16="http://schemas.microsoft.com/office/drawing/2014/main" id="{E5E49667-3CB8-5A23-A95F-BF38CB7A25E7}"/>
              </a:ext>
            </a:extLst>
          </p:cNvPr>
          <p:cNvSpPr/>
          <p:nvPr/>
        </p:nvSpPr>
        <p:spPr>
          <a:xfrm>
            <a:off x="3141259" y="559558"/>
            <a:ext cx="5909481" cy="106073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latin typeface="Ink Free" panose="03080402000500000000" pitchFamily="66" charset="0"/>
              </a:rPr>
              <a:t>Tarjetas</a:t>
            </a:r>
          </a:p>
        </p:txBody>
      </p:sp>
      <p:pic>
        <p:nvPicPr>
          <p:cNvPr id="8" name="Imagen 7">
            <a:extLst>
              <a:ext uri="{FF2B5EF4-FFF2-40B4-BE49-F238E27FC236}">
                <a16:creationId xmlns:a16="http://schemas.microsoft.com/office/drawing/2014/main" id="{4C3E7114-17DB-B42F-4BA3-B28D5BD77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95" y="2214350"/>
            <a:ext cx="3142287" cy="4088550"/>
          </a:xfrm>
          <a:prstGeom prst="roundRect">
            <a:avLst/>
          </a:prstGeom>
        </p:spPr>
      </p:pic>
      <p:pic>
        <p:nvPicPr>
          <p:cNvPr id="11" name="Imagen 10">
            <a:extLst>
              <a:ext uri="{FF2B5EF4-FFF2-40B4-BE49-F238E27FC236}">
                <a16:creationId xmlns:a16="http://schemas.microsoft.com/office/drawing/2014/main" id="{06E5E53C-CE18-BB72-FC1A-8C0AF7EE3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857" y="2214872"/>
            <a:ext cx="3142287" cy="4087505"/>
          </a:xfrm>
          <a:prstGeom prst="roundRect">
            <a:avLst/>
          </a:prstGeom>
        </p:spPr>
      </p:pic>
      <p:pic>
        <p:nvPicPr>
          <p:cNvPr id="13" name="Imagen 12">
            <a:extLst>
              <a:ext uri="{FF2B5EF4-FFF2-40B4-BE49-F238E27FC236}">
                <a16:creationId xmlns:a16="http://schemas.microsoft.com/office/drawing/2014/main" id="{D375C04A-97BC-4AFD-B862-660BE1B2F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219" y="2175918"/>
            <a:ext cx="3142286" cy="4253078"/>
          </a:xfrm>
          <a:prstGeom prst="roundRect">
            <a:avLst/>
          </a:prstGeom>
        </p:spPr>
      </p:pic>
    </p:spTree>
    <p:extLst>
      <p:ext uri="{BB962C8B-B14F-4D97-AF65-F5344CB8AC3E}">
        <p14:creationId xmlns:p14="http://schemas.microsoft.com/office/powerpoint/2010/main" val="38315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6F3EACD-D860-0B08-94FB-E1E847C73EC5}"/>
              </a:ext>
            </a:extLst>
          </p:cNvPr>
          <p:cNvSpPr/>
          <p:nvPr/>
        </p:nvSpPr>
        <p:spPr>
          <a:xfrm>
            <a:off x="0" y="0"/>
            <a:ext cx="12192000" cy="68580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esquinas redondeadas 2">
            <a:hlinkClick r:id="rId2" action="ppaction://hlinksldjump"/>
            <a:extLst>
              <a:ext uri="{FF2B5EF4-FFF2-40B4-BE49-F238E27FC236}">
                <a16:creationId xmlns:a16="http://schemas.microsoft.com/office/drawing/2014/main" id="{E5E49667-3CB8-5A23-A95F-BF38CB7A25E7}"/>
              </a:ext>
            </a:extLst>
          </p:cNvPr>
          <p:cNvSpPr/>
          <p:nvPr/>
        </p:nvSpPr>
        <p:spPr>
          <a:xfrm>
            <a:off x="3141259" y="559558"/>
            <a:ext cx="5909481" cy="1060737"/>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800" dirty="0">
                <a:latin typeface="Ink Free" panose="03080402000500000000" pitchFamily="66" charset="0"/>
              </a:rPr>
              <a:t>Videos</a:t>
            </a:r>
          </a:p>
        </p:txBody>
      </p:sp>
      <p:sp>
        <p:nvSpPr>
          <p:cNvPr id="4" name="CuadroTexto 3">
            <a:extLst>
              <a:ext uri="{FF2B5EF4-FFF2-40B4-BE49-F238E27FC236}">
                <a16:creationId xmlns:a16="http://schemas.microsoft.com/office/drawing/2014/main" id="{C14E830B-02E8-2972-6DD9-DD76E44FF7E4}"/>
              </a:ext>
            </a:extLst>
          </p:cNvPr>
          <p:cNvSpPr txBox="1"/>
          <p:nvPr/>
        </p:nvSpPr>
        <p:spPr>
          <a:xfrm>
            <a:off x="1428464" y="2967335"/>
            <a:ext cx="3425589" cy="461665"/>
          </a:xfrm>
          <a:prstGeom prst="rect">
            <a:avLst/>
          </a:prstGeom>
          <a:noFill/>
          <a:ln w="57150">
            <a:solidFill>
              <a:schemeClr val="bg2"/>
            </a:solidFill>
            <a:prstDash val="dash"/>
          </a:ln>
        </p:spPr>
        <p:txBody>
          <a:bodyPr wrap="square" rtlCol="0">
            <a:spAutoFit/>
          </a:bodyPr>
          <a:lstStyle/>
          <a:p>
            <a:pPr algn="ctr"/>
            <a:r>
              <a:rPr lang="es-MX" sz="2400" dirty="0">
                <a:solidFill>
                  <a:schemeClr val="bg1"/>
                </a:solidFill>
                <a:latin typeface="Ink Free" panose="03080402000500000000" pitchFamily="66" charset="0"/>
              </a:rPr>
              <a:t>Un poco de datos random</a:t>
            </a:r>
          </a:p>
        </p:txBody>
      </p:sp>
      <p:sp>
        <p:nvSpPr>
          <p:cNvPr id="5" name="CuadroTexto 4">
            <a:extLst>
              <a:ext uri="{FF2B5EF4-FFF2-40B4-BE49-F238E27FC236}">
                <a16:creationId xmlns:a16="http://schemas.microsoft.com/office/drawing/2014/main" id="{D91F9262-B544-73E2-AB59-477E57FC4589}"/>
              </a:ext>
            </a:extLst>
          </p:cNvPr>
          <p:cNvSpPr txBox="1"/>
          <p:nvPr/>
        </p:nvSpPr>
        <p:spPr>
          <a:xfrm>
            <a:off x="6996751" y="2967335"/>
            <a:ext cx="3425589" cy="461665"/>
          </a:xfrm>
          <a:prstGeom prst="rect">
            <a:avLst/>
          </a:prstGeom>
          <a:noFill/>
          <a:ln w="57150">
            <a:solidFill>
              <a:schemeClr val="bg2"/>
            </a:solidFill>
            <a:prstDash val="dash"/>
          </a:ln>
        </p:spPr>
        <p:txBody>
          <a:bodyPr wrap="square" rtlCol="0">
            <a:spAutoFit/>
          </a:bodyPr>
          <a:lstStyle/>
          <a:p>
            <a:pPr algn="ctr"/>
            <a:r>
              <a:rPr lang="es-MX" sz="2400" dirty="0">
                <a:solidFill>
                  <a:schemeClr val="bg1"/>
                </a:solidFill>
                <a:latin typeface="Ink Free" panose="03080402000500000000" pitchFamily="66" charset="0"/>
              </a:rPr>
              <a:t>Un poco de música</a:t>
            </a:r>
          </a:p>
        </p:txBody>
      </p:sp>
      <p:sp>
        <p:nvSpPr>
          <p:cNvPr id="6" name="Rectángulo 5">
            <a:extLst>
              <a:ext uri="{FF2B5EF4-FFF2-40B4-BE49-F238E27FC236}">
                <a16:creationId xmlns:a16="http://schemas.microsoft.com/office/drawing/2014/main" id="{26F1AE13-9A77-63C4-87CF-29FC9276835A}"/>
              </a:ext>
            </a:extLst>
          </p:cNvPr>
          <p:cNvSpPr/>
          <p:nvPr/>
        </p:nvSpPr>
        <p:spPr>
          <a:xfrm>
            <a:off x="1428464" y="4176215"/>
            <a:ext cx="3425589" cy="19925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 de YouTube</a:t>
            </a:r>
          </a:p>
        </p:txBody>
      </p:sp>
      <p:sp>
        <p:nvSpPr>
          <p:cNvPr id="9" name="Rectángulo 8">
            <a:extLst>
              <a:ext uri="{FF2B5EF4-FFF2-40B4-BE49-F238E27FC236}">
                <a16:creationId xmlns:a16="http://schemas.microsoft.com/office/drawing/2014/main" id="{D12F7737-504B-78E0-4CA1-1E8D3E362994}"/>
              </a:ext>
            </a:extLst>
          </p:cNvPr>
          <p:cNvSpPr/>
          <p:nvPr/>
        </p:nvSpPr>
        <p:spPr>
          <a:xfrm>
            <a:off x="6996750" y="4176215"/>
            <a:ext cx="3425589" cy="19925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 de YouTube</a:t>
            </a:r>
          </a:p>
        </p:txBody>
      </p:sp>
    </p:spTree>
    <p:extLst>
      <p:ext uri="{BB962C8B-B14F-4D97-AF65-F5344CB8AC3E}">
        <p14:creationId xmlns:p14="http://schemas.microsoft.com/office/powerpoint/2010/main" val="1349975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213</Words>
  <Application>Microsoft Office PowerPoint</Application>
  <PresentationFormat>Panorámica</PresentationFormat>
  <Paragraphs>54</Paragraphs>
  <Slides>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Calibri Light</vt:lpstr>
      <vt:lpstr>Google Sans</vt:lpstr>
      <vt:lpstr>Ink Free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cp:revision>
  <dcterms:created xsi:type="dcterms:W3CDTF">2024-12-09T23:52:04Z</dcterms:created>
  <dcterms:modified xsi:type="dcterms:W3CDTF">2024-12-10T00:19:36Z</dcterms:modified>
</cp:coreProperties>
</file>